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1"/>
  </p:notesMasterIdLst>
  <p:handoutMasterIdLst>
    <p:handoutMasterId r:id="rId12"/>
  </p:handoutMasterIdLst>
  <p:sldIdLst>
    <p:sldId id="263" r:id="rId2"/>
    <p:sldId id="341" r:id="rId3"/>
    <p:sldId id="342" r:id="rId4"/>
    <p:sldId id="343" r:id="rId5"/>
    <p:sldId id="346" r:id="rId6"/>
    <p:sldId id="344" r:id="rId7"/>
    <p:sldId id="347" r:id="rId8"/>
    <p:sldId id="345" r:id="rId9"/>
    <p:sldId id="337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1791" autoAdjust="0"/>
  </p:normalViewPr>
  <p:slideViewPr>
    <p:cSldViewPr snapToGrid="0">
      <p:cViewPr varScale="1">
        <p:scale>
          <a:sx n="115" d="100"/>
          <a:sy n="115" d="100"/>
        </p:scale>
        <p:origin x="224" y="4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2022/8/31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</a:t>
            </a:r>
          </a:p>
          <a:p>
            <a:pPr algn="ctr"/>
            <a:endParaRPr lang="en-US" sz="4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TW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RGMII CLK/</a:t>
            </a:r>
            <a:r>
              <a:rPr lang="en-US" altLang="zh-TW" sz="4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RXData</a:t>
            </a:r>
            <a:r>
              <a:rPr lang="en-US" altLang="zh-TW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measurement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4FBB9C-D2EB-4E4F-BE18-73A4634DA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Outline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608E4B-393E-1C40-8A5A-F08AB3965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Measure point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NG and Good PCBA waveform compare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SOC delay window compare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zh-TW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2319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EA3EFC-E218-354E-B357-1600CD1EB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Measure point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2C4DDA-744B-5B49-BBF3-8736C7DB1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649" y="1936836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RX data and clock of RGMII near SOC side.</a:t>
            </a:r>
          </a:p>
          <a:p>
            <a:pPr lvl="1"/>
            <a:r>
              <a:rPr kumimoji="1" lang="en-US" altLang="zh-TW" dirty="0"/>
              <a:t>Suggested by </a:t>
            </a:r>
            <a:r>
              <a:rPr kumimoji="1" lang="en-US" altLang="zh-TW" dirty="0" err="1"/>
              <a:t>Synaptics</a:t>
            </a:r>
            <a:r>
              <a:rPr kumimoji="1" lang="en-US" altLang="zh-TW" dirty="0"/>
              <a:t> for checking end of PHY IC to SOC.</a:t>
            </a:r>
          </a:p>
          <a:p>
            <a:r>
              <a:rPr kumimoji="1" lang="en-US" altLang="zh-TW" dirty="0"/>
              <a:t>SOC side: R372: RXD0, R376: RXC</a:t>
            </a:r>
          </a:p>
          <a:p>
            <a:r>
              <a:rPr kumimoji="1" lang="en-US" altLang="zh-TW" dirty="0"/>
              <a:t>PHY side: R813</a:t>
            </a:r>
            <a:r>
              <a:rPr kumimoji="1" lang="zh-TW" altLang="en-US" dirty="0"/>
              <a:t> </a:t>
            </a:r>
            <a:r>
              <a:rPr kumimoji="1" lang="en-US" altLang="zh-TW" dirty="0"/>
              <a:t>pull-high for RX delay resistor.</a:t>
            </a:r>
          </a:p>
          <a:p>
            <a:endParaRPr kumimoji="1"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7F17C7F-8908-5A48-A2A6-BBB48D38D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5" y="4112505"/>
            <a:ext cx="7463038" cy="185110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F0A999E-F890-2F42-9B58-DCBB52A10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638" y="3018690"/>
            <a:ext cx="3927809" cy="376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6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compare(1/4)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818DA82-1BBE-7449-B44A-235A8D744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No.1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0ns</a:t>
            </a:r>
          </a:p>
          <a:p>
            <a:pPr lvl="1"/>
            <a:r>
              <a:rPr kumimoji="1" lang="en-US" altLang="zh-TW" sz="1600" dirty="0"/>
              <a:t>No.1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167ps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132ps shift (No CRC error)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76C854D-AC5E-4F4F-86C7-F208809A56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2" y="3261344"/>
            <a:ext cx="5423211" cy="3050556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A85BFF9A-5106-8B4F-8FEC-DDDD57AB16E4}"/>
              </a:ext>
            </a:extLst>
          </p:cNvPr>
          <p:cNvSpPr txBox="1"/>
          <p:nvPr/>
        </p:nvSpPr>
        <p:spPr>
          <a:xfrm>
            <a:off x="2003077" y="6295583"/>
            <a:ext cx="241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NO.1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129D25C-879F-2943-AB1F-626A989EA436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9A08A6D-43E5-7D4E-A1D0-B4A43FA44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37" y="3261344"/>
            <a:ext cx="5423211" cy="3050556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117AD9BC-2D55-6C4F-A4B3-BB7DEEB30A7A}"/>
              </a:ext>
            </a:extLst>
          </p:cNvPr>
          <p:cNvSpPr/>
          <p:nvPr/>
        </p:nvSpPr>
        <p:spPr>
          <a:xfrm>
            <a:off x="1597446" y="3084723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BDC8EB7D-0293-AA41-BB63-282936AA4A64}"/>
              </a:ext>
            </a:extLst>
          </p:cNvPr>
          <p:cNvSpPr/>
          <p:nvPr/>
        </p:nvSpPr>
        <p:spPr>
          <a:xfrm>
            <a:off x="8016586" y="3084723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6030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compare(2/4)</a:t>
            </a:r>
            <a:endParaRPr kumimoji="1" lang="zh-TW" altLang="en-US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9A08A6D-43E5-7D4E-A1D0-B4A43FA449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37" y="3261344"/>
            <a:ext cx="5423211" cy="305055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82C06B82-5C56-2743-8E82-C4031E7F2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54" y="3262819"/>
            <a:ext cx="5394202" cy="3034239"/>
          </a:xfrm>
          <a:prstGeom prst="rect">
            <a:avLst/>
          </a:prstGeom>
        </p:spPr>
      </p:pic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0E334EAD-D9A3-7845-8C43-7187494EC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No.2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0ns</a:t>
            </a:r>
          </a:p>
          <a:p>
            <a:pPr lvl="1"/>
            <a:r>
              <a:rPr kumimoji="1" lang="en-US" altLang="zh-TW" sz="1600" dirty="0"/>
              <a:t>NO.2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442ps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 Data &amp; clock has 132ps shift (No CRC error)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9439760-3AAA-974D-BEAE-4FBAC2F7C66C}"/>
              </a:ext>
            </a:extLst>
          </p:cNvPr>
          <p:cNvSpPr txBox="1"/>
          <p:nvPr/>
        </p:nvSpPr>
        <p:spPr>
          <a:xfrm>
            <a:off x="2003077" y="6295583"/>
            <a:ext cx="241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NO.2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39B2CBE-5B8E-CA42-A5FD-0367E31647A5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5" name="橢圓 14">
            <a:extLst>
              <a:ext uri="{FF2B5EF4-FFF2-40B4-BE49-F238E27FC236}">
                <a16:creationId xmlns:a16="http://schemas.microsoft.com/office/drawing/2014/main" id="{ED20D939-8713-5A47-873A-E62F1DDB3D1B}"/>
              </a:ext>
            </a:extLst>
          </p:cNvPr>
          <p:cNvSpPr/>
          <p:nvPr/>
        </p:nvSpPr>
        <p:spPr>
          <a:xfrm>
            <a:off x="8016586" y="3084723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D64772CC-8985-BE40-862B-140FC5901CE8}"/>
              </a:ext>
            </a:extLst>
          </p:cNvPr>
          <p:cNvSpPr/>
          <p:nvPr/>
        </p:nvSpPr>
        <p:spPr>
          <a:xfrm>
            <a:off x="1793635" y="3197869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43574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compare(3/4)</a:t>
            </a:r>
            <a:endParaRPr kumimoji="1"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D1D438B-B24E-0842-9315-DA315E530E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1" y="3261344"/>
            <a:ext cx="5423210" cy="305055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5171EB8-9834-1A4B-920D-B617351B51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41" y="3261344"/>
            <a:ext cx="5423211" cy="3050556"/>
          </a:xfrm>
          <a:prstGeom prst="rect">
            <a:avLst/>
          </a:prstGeom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89A747DA-EC3B-174D-B206-BF70A24D9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No.1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2ns</a:t>
            </a:r>
          </a:p>
          <a:p>
            <a:pPr lvl="1"/>
            <a:r>
              <a:rPr kumimoji="1" lang="en-US" altLang="zh-TW" sz="1600" dirty="0"/>
              <a:t>NO.1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1.733ns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 Data &amp; clock has 1.848ns shift (Has CRC error)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896C39-7BAA-4A40-B32C-8B352B1F9356}"/>
              </a:ext>
            </a:extLst>
          </p:cNvPr>
          <p:cNvSpPr txBox="1"/>
          <p:nvPr/>
        </p:nvSpPr>
        <p:spPr>
          <a:xfrm>
            <a:off x="2003077" y="6295583"/>
            <a:ext cx="241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NO.2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36A813A-906C-C44C-A0F2-40866885DFA0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C20A1209-BC98-F54C-AA80-BC700CAF0B85}"/>
              </a:ext>
            </a:extLst>
          </p:cNvPr>
          <p:cNvSpPr/>
          <p:nvPr/>
        </p:nvSpPr>
        <p:spPr>
          <a:xfrm>
            <a:off x="7355574" y="3197869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7A6DD87B-DC67-4F41-A59D-ECE20784B1FA}"/>
              </a:ext>
            </a:extLst>
          </p:cNvPr>
          <p:cNvSpPr/>
          <p:nvPr/>
        </p:nvSpPr>
        <p:spPr>
          <a:xfrm>
            <a:off x="997005" y="3197868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82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E7DCD1-0EEA-0949-BAAA-CC98BA3D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kumimoji="1" lang="en-US" altLang="zh-TW" dirty="0"/>
              <a:t>NG and Good PCBA waveform compare(4/4)</a:t>
            </a:r>
            <a:endParaRPr kumimoji="1"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5171EB8-9834-1A4B-920D-B617351B5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41" y="3261344"/>
            <a:ext cx="5423211" cy="3050556"/>
          </a:xfrm>
          <a:prstGeom prst="rect">
            <a:avLst/>
          </a:prstGeom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89A747DA-EC3B-174D-B206-BF70A24D9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333"/>
            <a:ext cx="10515600" cy="4351338"/>
          </a:xfrm>
        </p:spPr>
        <p:txBody>
          <a:bodyPr/>
          <a:lstStyle/>
          <a:p>
            <a:r>
              <a:rPr kumimoji="1" lang="en-US" altLang="zh-TW" dirty="0"/>
              <a:t>No.2 NG</a:t>
            </a:r>
            <a:r>
              <a:rPr kumimoji="1" lang="zh-TW" altLang="en-US" dirty="0"/>
              <a:t> </a:t>
            </a:r>
            <a:r>
              <a:rPr kumimoji="1" lang="en-US" altLang="zh-TW" dirty="0"/>
              <a:t>IC</a:t>
            </a:r>
            <a:r>
              <a:rPr kumimoji="1" lang="zh-TW" altLang="en-US" dirty="0"/>
              <a:t> </a:t>
            </a:r>
            <a:r>
              <a:rPr kumimoji="1" lang="en-US" altLang="zh-TW" dirty="0"/>
              <a:t>rework onto good PCBA</a:t>
            </a:r>
          </a:p>
          <a:p>
            <a:pPr lvl="1"/>
            <a:r>
              <a:rPr kumimoji="1" lang="en-US" altLang="zh-TW" sz="1600" dirty="0"/>
              <a:t>External RX delay is 2ns</a:t>
            </a:r>
          </a:p>
          <a:p>
            <a:pPr lvl="1"/>
            <a:r>
              <a:rPr kumimoji="1" lang="en-US" altLang="zh-TW" sz="1600" dirty="0"/>
              <a:t>No.2 NG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PCBA: Data &amp; clock has 1.879ns shift (Has CRC error) </a:t>
            </a:r>
          </a:p>
          <a:p>
            <a:pPr lvl="1"/>
            <a:r>
              <a:rPr kumimoji="1" lang="en-US" altLang="zh-TW" sz="1600" dirty="0"/>
              <a:t>OK </a:t>
            </a:r>
            <a:r>
              <a:rPr kumimoji="1" lang="en-US" altLang="zh-TW" sz="1600" dirty="0" err="1"/>
              <a:t>IC+Good</a:t>
            </a:r>
            <a:r>
              <a:rPr kumimoji="1" lang="en-US" altLang="zh-TW" sz="1600" dirty="0"/>
              <a:t> PCBA Data &amp; clock has 1.848ns shift (Has CRC error)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896C39-7BAA-4A40-B32C-8B352B1F9356}"/>
              </a:ext>
            </a:extLst>
          </p:cNvPr>
          <p:cNvSpPr txBox="1"/>
          <p:nvPr/>
        </p:nvSpPr>
        <p:spPr>
          <a:xfrm>
            <a:off x="2003077" y="6295583"/>
            <a:ext cx="238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No.2 NG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36A813A-906C-C44C-A0F2-40866885DFA0}"/>
              </a:ext>
            </a:extLst>
          </p:cNvPr>
          <p:cNvSpPr txBox="1"/>
          <p:nvPr/>
        </p:nvSpPr>
        <p:spPr>
          <a:xfrm>
            <a:off x="8411383" y="6308209"/>
            <a:ext cx="1868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OK </a:t>
            </a:r>
            <a:r>
              <a:rPr kumimoji="1" lang="en-US" altLang="zh-TW" dirty="0" err="1"/>
              <a:t>IC+Good</a:t>
            </a:r>
            <a:r>
              <a:rPr kumimoji="1" lang="en-US" altLang="zh-TW" dirty="0"/>
              <a:t> PCBA</a:t>
            </a:r>
            <a:endParaRPr kumimoji="1"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A623FC4-A8C2-A14F-8ABD-967EBAF10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7" y="3261344"/>
            <a:ext cx="5423211" cy="3050556"/>
          </a:xfrm>
          <a:prstGeom prst="rect">
            <a:avLst/>
          </a:prstGeom>
        </p:spPr>
      </p:pic>
      <p:sp>
        <p:nvSpPr>
          <p:cNvPr id="13" name="橢圓 12">
            <a:extLst>
              <a:ext uri="{FF2B5EF4-FFF2-40B4-BE49-F238E27FC236}">
                <a16:creationId xmlns:a16="http://schemas.microsoft.com/office/drawing/2014/main" id="{30024280-C9FB-4D45-AE86-102B306A831A}"/>
              </a:ext>
            </a:extLst>
          </p:cNvPr>
          <p:cNvSpPr/>
          <p:nvPr/>
        </p:nvSpPr>
        <p:spPr>
          <a:xfrm>
            <a:off x="7355574" y="3197869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F34A8609-DDA5-454D-84B1-6D091A94B0B9}"/>
              </a:ext>
            </a:extLst>
          </p:cNvPr>
          <p:cNvSpPr/>
          <p:nvPr/>
        </p:nvSpPr>
        <p:spPr>
          <a:xfrm>
            <a:off x="2584715" y="3197868"/>
            <a:ext cx="1277956" cy="8262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8194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452C05-CD2C-FD41-9A15-C189B1091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SOC delay window compare</a:t>
            </a:r>
            <a:endParaRPr kumimoji="1" lang="zh-TW" altLang="en-US" dirty="0"/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332B8493-46B2-0A46-B129-B1C17E2825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997723"/>
              </p:ext>
            </p:extLst>
          </p:nvPr>
        </p:nvGraphicFramePr>
        <p:xfrm>
          <a:off x="101937" y="1839951"/>
          <a:ext cx="569855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934">
                  <a:extLst>
                    <a:ext uri="{9D8B030D-6E8A-4147-A177-3AD203B41FA5}">
                      <a16:colId xmlns:a16="http://schemas.microsoft.com/office/drawing/2014/main" val="4087288391"/>
                    </a:ext>
                  </a:extLst>
                </a:gridCol>
                <a:gridCol w="1802575">
                  <a:extLst>
                    <a:ext uri="{9D8B030D-6E8A-4147-A177-3AD203B41FA5}">
                      <a16:colId xmlns:a16="http://schemas.microsoft.com/office/drawing/2014/main" val="2122445682"/>
                    </a:ext>
                  </a:extLst>
                </a:gridCol>
                <a:gridCol w="2015046">
                  <a:extLst>
                    <a:ext uri="{9D8B030D-6E8A-4147-A177-3AD203B41FA5}">
                      <a16:colId xmlns:a16="http://schemas.microsoft.com/office/drawing/2014/main" val="3710189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External RX delay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PHY IC condition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SOC Delay window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2691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0 ns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#1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0x06~0xB0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1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#2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0x1E~0xAA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853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OK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0x00~0xB0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850222"/>
                  </a:ext>
                </a:extLst>
              </a:tr>
            </a:tbl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0740C57A-9051-D54D-B4F4-EF36BC9E833F}"/>
              </a:ext>
            </a:extLst>
          </p:cNvPr>
          <p:cNvSpPr txBox="1"/>
          <p:nvPr/>
        </p:nvSpPr>
        <p:spPr>
          <a:xfrm>
            <a:off x="5854389" y="1839951"/>
            <a:ext cx="57651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zh-TW" dirty="0"/>
              <a:t>When RX delay is 0ns, and try to fine tune delay window on SOC delay register. </a:t>
            </a:r>
          </a:p>
          <a:p>
            <a:r>
              <a:rPr kumimoji="1" lang="en-US" altLang="zh-TW" dirty="0"/>
              <a:t>      The results are:</a:t>
            </a:r>
          </a:p>
          <a:p>
            <a:r>
              <a:rPr kumimoji="1" lang="en-US" altLang="zh-TW" dirty="0"/>
              <a:t>         #1 NG PHY IC Delay window is 0x06~0xB0</a:t>
            </a:r>
          </a:p>
          <a:p>
            <a:r>
              <a:rPr kumimoji="1" lang="en-US" altLang="zh-TW" dirty="0"/>
              <a:t>         #2 NG PHY IC Delay window is 0x1E~0xAA </a:t>
            </a:r>
          </a:p>
          <a:p>
            <a:r>
              <a:rPr kumimoji="1" lang="en-US" altLang="zh-TW" dirty="0"/>
              <a:t>         OK PHY IC Delay window is 0x00~0xB0</a:t>
            </a:r>
          </a:p>
          <a:p>
            <a:r>
              <a:rPr kumimoji="1" lang="en-US" altLang="zh-TW" dirty="0"/>
              <a:t> </a:t>
            </a:r>
          </a:p>
          <a:p>
            <a:pPr marL="342900" indent="-342900">
              <a:buFont typeface="+mj-lt"/>
              <a:buAutoNum type="arabicPeriod" startAt="2"/>
            </a:pPr>
            <a:r>
              <a:rPr kumimoji="1" lang="en-US" altLang="zh-TW" dirty="0"/>
              <a:t>When RX delay is 2ns, found the CRC always error. </a:t>
            </a:r>
          </a:p>
          <a:p>
            <a:r>
              <a:rPr kumimoji="1" lang="en-US" altLang="zh-TW" dirty="0"/>
              <a:t>       Try to fine tune SOC delay register, the CRC always error.</a:t>
            </a:r>
          </a:p>
          <a:p>
            <a:r>
              <a:rPr kumimoji="1" lang="en-US" altLang="zh-TW" dirty="0"/>
              <a:t>       So the SOC delay register cannot fix CRC error.</a:t>
            </a:r>
          </a:p>
          <a:p>
            <a:endParaRPr kumimoji="1" lang="en-US" altLang="zh-TW" dirty="0"/>
          </a:p>
          <a:p>
            <a:endParaRPr kumimoji="1" lang="en-US" altLang="zh-TW" dirty="0"/>
          </a:p>
          <a:p>
            <a:r>
              <a:rPr kumimoji="1" lang="en-US" altLang="zh-TW" dirty="0"/>
              <a:t>Conclusion:</a:t>
            </a:r>
          </a:p>
          <a:p>
            <a:r>
              <a:rPr kumimoji="1" lang="en-US" altLang="zh-TW" dirty="0"/>
              <a:t>External RX delay suggests not to add by pull high resistor.</a:t>
            </a:r>
            <a:endParaRPr kumimoji="1" lang="zh-TW" altLang="en-US" dirty="0"/>
          </a:p>
        </p:txBody>
      </p:sp>
      <p:graphicFrame>
        <p:nvGraphicFramePr>
          <p:cNvPr id="8" name="內容版面配置區 3">
            <a:extLst>
              <a:ext uri="{FF2B5EF4-FFF2-40B4-BE49-F238E27FC236}">
                <a16:creationId xmlns:a16="http://schemas.microsoft.com/office/drawing/2014/main" id="{CF64ABAE-08F3-0D46-9E0C-083F2AAD9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413668"/>
              </p:ext>
            </p:extLst>
          </p:nvPr>
        </p:nvGraphicFramePr>
        <p:xfrm>
          <a:off x="101937" y="3825110"/>
          <a:ext cx="569855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0934">
                  <a:extLst>
                    <a:ext uri="{9D8B030D-6E8A-4147-A177-3AD203B41FA5}">
                      <a16:colId xmlns:a16="http://schemas.microsoft.com/office/drawing/2014/main" val="4087288391"/>
                    </a:ext>
                  </a:extLst>
                </a:gridCol>
                <a:gridCol w="1802575">
                  <a:extLst>
                    <a:ext uri="{9D8B030D-6E8A-4147-A177-3AD203B41FA5}">
                      <a16:colId xmlns:a16="http://schemas.microsoft.com/office/drawing/2014/main" val="2122445682"/>
                    </a:ext>
                  </a:extLst>
                </a:gridCol>
                <a:gridCol w="2015046">
                  <a:extLst>
                    <a:ext uri="{9D8B030D-6E8A-4147-A177-3AD203B41FA5}">
                      <a16:colId xmlns:a16="http://schemas.microsoft.com/office/drawing/2014/main" val="3710189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External RX delay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PHY IC condition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SOC Delay window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2691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2 ns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#1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Always CRC error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112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/>
                        <a:t>#2 NG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Always CRC error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853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OK PHY IC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Always CRC error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850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290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2189" y="1162264"/>
            <a:ext cx="11707313" cy="4857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NG PHY ICs delay waveforms are similar with OK PHY IC.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NG PHY ICs delay window is narrower than OK PHY IC.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NG PHY IC is 0x1E~0xAA(narrowest). OK PHY IC is 0x00~0xB0.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we use delay time of only 2 NG PHY ICs to cover all PHY ICs, it seems that the sampling quantity is not enough. We still need to investigate more NG PHY ICs to fine reasonable delay value.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 step: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CRC test item on FATP to collect more SOC delay window.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use the middle SOC delay window value to check more PHY IC and SOC.</a:t>
            </a:r>
          </a:p>
        </p:txBody>
      </p:sp>
      <p:sp>
        <p:nvSpPr>
          <p:cNvPr id="7" name="Rectangle 6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59476161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12343</TotalTime>
  <Words>641</Words>
  <Application>Microsoft Macintosh PowerPoint</Application>
  <PresentationFormat>寬螢幕</PresentationFormat>
  <Paragraphs>84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2" baseType="lpstr">
      <vt:lpstr>Arial</vt:lpstr>
      <vt:lpstr>Calibri</vt:lpstr>
      <vt:lpstr>Theme1</vt:lpstr>
      <vt:lpstr>PowerPoint 簡報</vt:lpstr>
      <vt:lpstr>Outline</vt:lpstr>
      <vt:lpstr>Measure point</vt:lpstr>
      <vt:lpstr>NG and Good PCBA waveform compare(1/4)</vt:lpstr>
      <vt:lpstr>NG and Good PCBA waveform compare(2/4)</vt:lpstr>
      <vt:lpstr>NG and Good PCBA waveform compare(3/4)</vt:lpstr>
      <vt:lpstr>NG and Good PCBA waveform compare(4/4)</vt:lpstr>
      <vt:lpstr>SOC delay window compare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Microsoft Office 使用者</cp:lastModifiedBy>
  <cp:revision>942</cp:revision>
  <dcterms:created xsi:type="dcterms:W3CDTF">2018-11-16T05:26:15Z</dcterms:created>
  <dcterms:modified xsi:type="dcterms:W3CDTF">2022-08-31T10:10:29Z</dcterms:modified>
</cp:coreProperties>
</file>